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67" r:id="rId3"/>
    <p:sldId id="266" r:id="rId4"/>
    <p:sldId id="261" r:id="rId5"/>
    <p:sldId id="268" r:id="rId6"/>
    <p:sldId id="257" r:id="rId7"/>
    <p:sldId id="258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321" dt="2025-06-20T14:42:11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19"/>
  </p:normalViewPr>
  <p:slideViewPr>
    <p:cSldViewPr snapToGrid="0">
      <p:cViewPr>
        <p:scale>
          <a:sx n="85" d="100"/>
          <a:sy n="85" d="100"/>
        </p:scale>
        <p:origin x="28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2025-06-19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For the </a:t>
            </a:r>
            <a:r>
              <a:rPr lang="fr-CA" dirty="0" err="1"/>
              <a:t>iQuCodeFest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299DB-68D3-1DF7-640A-59CA4C48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Our </a:t>
            </a:r>
            <a:r>
              <a:rPr lang="fr-CA" dirty="0" err="1"/>
              <a:t>implementation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243DF-7B74-CA6A-375B-1F88F75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66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Merlin">
                <a:extLst>
                  <a:ext uri="{FF2B5EF4-FFF2-40B4-BE49-F238E27FC236}">
                    <a16:creationId xmlns:a16="http://schemas.microsoft.com/office/drawing/2014/main" id="{34B5F1DF-A15E-83C7-C7E0-1270D43420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9577462"/>
                  </p:ext>
                </p:extLst>
              </p:nvPr>
            </p:nvGraphicFramePr>
            <p:xfrm>
              <a:off x="7429500" y="-926490"/>
              <a:ext cx="5220469" cy="52057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Merlin">
                <a:extLst>
                  <a:ext uri="{FF2B5EF4-FFF2-40B4-BE49-F238E27FC236}">
                    <a16:creationId xmlns:a16="http://schemas.microsoft.com/office/drawing/2014/main" id="{34B5F1DF-A15E-83C7-C7E0-1270D4342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500" y="-926490"/>
                <a:ext cx="5220469" cy="5205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460132" y="1971645"/>
            <a:ext cx="310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915826" y="1468088"/>
            <a:ext cx="461386" cy="2268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610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|0&gt;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|1&gt;</a:t>
            </a:r>
          </a:p>
        </p:txBody>
      </p:sp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D0560-BF64-95EB-EEE4-0B77E785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day</a:t>
            </a:r>
            <a:r>
              <a:rPr lang="fr-CA" dirty="0"/>
              <a:t> phase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DBF504-BB65-319D-6204-9E7830F816C1}"/>
              </a:ext>
            </a:extLst>
          </p:cNvPr>
          <p:cNvSpPr txBox="1"/>
          <p:nvPr/>
        </p:nvSpPr>
        <p:spPr>
          <a:xfrm>
            <a:off x="1371600" y="1682145"/>
            <a:ext cx="735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The vote: instant check to </a:t>
            </a:r>
            <a:r>
              <a:rPr lang="fr-CA" sz="2800" dirty="0" err="1"/>
              <a:t>see</a:t>
            </a:r>
            <a:r>
              <a:rPr lang="fr-CA" sz="2800" dirty="0"/>
              <a:t> if the </a:t>
            </a:r>
            <a:r>
              <a:rPr lang="fr-CA" sz="2800" dirty="0" err="1"/>
              <a:t>player</a:t>
            </a:r>
            <a:r>
              <a:rPr lang="fr-CA" sz="2800" dirty="0"/>
              <a:t> dies.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07D188D-755A-1C0C-2548-D7A59C8FBCBB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76AC5EF-68D8-4DAE-4679-A0650B9BC927}"/>
              </a:ext>
            </a:extLst>
          </p:cNvPr>
          <p:cNvSpPr txBox="1"/>
          <p:nvPr/>
        </p:nvSpPr>
        <p:spPr>
          <a:xfrm>
            <a:off x="1590972" y="34655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5898B27-720E-E940-4541-4CB3AF81DB7D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90A675-6580-6448-D7B0-DD5D25AE81C4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AD27814-539E-71FC-1A9B-2A188756C753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A2CEE8E-9134-9BA2-F58B-3572C37DEFE6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64C1952-1D21-5E37-1101-6A920C4EA076}"/>
              </a:ext>
            </a:extLst>
          </p:cNvPr>
          <p:cNvSpPr txBox="1"/>
          <p:nvPr/>
        </p:nvSpPr>
        <p:spPr>
          <a:xfrm>
            <a:off x="5449468" y="3465552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or |1&gt;, </a:t>
            </a:r>
            <a:r>
              <a:rPr lang="fr-CA" dirty="0" err="1"/>
              <a:t>lives</a:t>
            </a:r>
            <a:r>
              <a:rPr lang="fr-CA" dirty="0"/>
              <a:t> or die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5499E6-2208-DE1E-AC30-DEAF1682040C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D9AF0C1E-CAF9-2CF8-2FB9-1BAFE51A5B32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1162374" y="3221620"/>
            <a:ext cx="440172" cy="4170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Plus 30">
            <a:extLst>
              <a:ext uri="{FF2B5EF4-FFF2-40B4-BE49-F238E27FC236}">
                <a16:creationId xmlns:a16="http://schemas.microsoft.com/office/drawing/2014/main" id="{C341FF60-7117-5C4E-D68F-9D27F407C24A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B2574F3-15CB-A3C1-65DD-BC0FEF48D8B7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7C6B18A-0054-56BA-26F7-B06D54D06E23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86D7FD6-0482-369B-EC07-15EF78B6FF9F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8F7B9D-8305-C52D-5110-D4D9487780AA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7CC0F8-3341-C82A-E897-286E7F035A99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0995495F-B13D-86BC-CD55-5C5AC6DA00CE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367110D-8450-226B-799F-8CD4AE22BEA7}"/>
              </a:ext>
            </a:extLst>
          </p:cNvPr>
          <p:cNvCxnSpPr>
            <a:endCxn id="33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90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7EA611-A9A2-68CF-172C-C54C592ED34C}"/>
              </a:ext>
            </a:extLst>
          </p:cNvPr>
          <p:cNvSpPr txBox="1"/>
          <p:nvPr/>
        </p:nvSpPr>
        <p:spPr>
          <a:xfrm>
            <a:off x="2658510" y="41510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B7537B-0E70-E2C9-CDEE-FC6526500A99}"/>
              </a:ext>
            </a:extLst>
          </p:cNvPr>
          <p:cNvSpPr txBox="1"/>
          <p:nvPr/>
        </p:nvSpPr>
        <p:spPr>
          <a:xfrm>
            <a:off x="2658510" y="48150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8A6B12-8CDB-1DB4-F019-3CF54EFD047D}"/>
              </a:ext>
            </a:extLst>
          </p:cNvPr>
          <p:cNvSpPr txBox="1"/>
          <p:nvPr/>
        </p:nvSpPr>
        <p:spPr>
          <a:xfrm>
            <a:off x="2654126" y="552633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687993" y="2485230"/>
            <a:ext cx="702497" cy="1371385"/>
          </a:xfrm>
          <a:prstGeom prst="rightBrace">
            <a:avLst>
              <a:gd name="adj1" fmla="val 92397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|0&gt;&lt;0|</a:t>
            </a:r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CC4B4C6-6959-B90E-23DF-56BBC0D75493}"/>
              </a:ext>
            </a:extLst>
          </p:cNvPr>
          <p:cNvSpPr txBox="1"/>
          <p:nvPr/>
        </p:nvSpPr>
        <p:spPr>
          <a:xfrm>
            <a:off x="10858034" y="34581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6F26FAB-C9DD-996B-D7A1-237FE779941E}"/>
              </a:ext>
            </a:extLst>
          </p:cNvPr>
          <p:cNvSpPr txBox="1"/>
          <p:nvPr/>
        </p:nvSpPr>
        <p:spPr>
          <a:xfrm>
            <a:off x="10858034" y="414366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058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4" grpId="0"/>
      <p:bldP spid="75" grpId="0"/>
      <p:bldP spid="76" grpId="0"/>
      <p:bldP spid="77" grpId="0"/>
      <p:bldP spid="78" grpId="0" animBg="1"/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95219919"/>
                  </p:ext>
                </p:extLst>
              </p:nvPr>
            </p:nvGraphicFramePr>
            <p:xfrm>
              <a:off x="194873" y="209863"/>
              <a:ext cx="5606320" cy="65357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06320" cy="6535712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01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73" y="209863"/>
                <a:ext cx="5606320" cy="65357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94086" y="797510"/>
            <a:ext cx="38920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seek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Werewolfs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(2π/3)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(π/3)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|0&gt;&lt;0|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|0&gt;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86301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7" y="4367703"/>
            <a:ext cx="674848" cy="6767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err="1">
                <a:solidFill>
                  <a:schemeClr val="tx1"/>
                </a:solidFill>
              </a:rPr>
              <a:t>Rx</a:t>
            </a:r>
            <a:r>
              <a:rPr lang="fr-CA" sz="1400" dirty="0">
                <a:solidFill>
                  <a:schemeClr val="tx1"/>
                </a:solidFill>
              </a:rPr>
              <a:t>(ϴ)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370855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79359" y="4759378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381272" y="4451298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seek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724</TotalTime>
  <Words>359</Words>
  <Application>Microsoft Macintosh PowerPoint</Application>
  <PresentationFormat>Grand écran</PresentationFormat>
  <Paragraphs>90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core mechanic</vt:lpstr>
      <vt:lpstr>Explication of the day phase</vt:lpstr>
      <vt:lpstr>Explication of the night phase 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Our implementation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Ludovic Marcotte</cp:lastModifiedBy>
  <cp:revision>1</cp:revision>
  <dcterms:created xsi:type="dcterms:W3CDTF">2025-06-20T02:37:47Z</dcterms:created>
  <dcterms:modified xsi:type="dcterms:W3CDTF">2025-06-20T14:42:43Z</dcterms:modified>
</cp:coreProperties>
</file>